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7" autoAdjust="0"/>
    <p:restoredTop sz="94660"/>
  </p:normalViewPr>
  <p:slideViewPr>
    <p:cSldViewPr snapToGrid="0">
      <p:cViewPr varScale="1">
        <p:scale>
          <a:sx n="128" d="100"/>
          <a:sy n="128" d="100"/>
        </p:scale>
        <p:origin x="726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9ED08-1178-422B-8C88-7E9360326A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FFE6F28-E348-4284-88BF-2C0F0555FE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3531BE-C6CE-4DE2-BEF3-E76B5A036A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7E6B9D-DD31-4536-8012-2B430DC318F1}" type="datetimeFigureOut">
              <a:rPr lang="en-US" smtClean="0"/>
              <a:t>6/21/2020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1CD3B3-2297-40F2-A91D-072B1B7D27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A74282-15DC-4BA0-BED8-92C9734C4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9B12B4-6709-4981-9E7D-C3945303E8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4352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A6708-A731-4684-BE5E-5E964D9E0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2E252E4-0877-4F6D-8E50-92C1396DC4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A62A39-9E63-4341-8885-3642FE0E9B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7E6B9D-DD31-4536-8012-2B430DC318F1}" type="datetimeFigureOut">
              <a:rPr lang="en-US" smtClean="0"/>
              <a:t>6/21/2020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3757A2-FF4D-4F7D-87F0-8B3C52B3C1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4F2494-8030-4ED5-BACE-F896415E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9B12B4-6709-4981-9E7D-C3945303E8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4608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CC2C7D5-34C3-4277-8AC8-E0D32A4E0B1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16F34F-C8D8-409D-86C0-4EA0052107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338CF8-0EEB-4B48-A114-547816345B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7E6B9D-DD31-4536-8012-2B430DC318F1}" type="datetimeFigureOut">
              <a:rPr lang="en-US" smtClean="0"/>
              <a:t>6/21/2020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48E027-7F33-4C19-A292-A886797EC7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91FA59-E31A-4447-AB0D-1CD8A609FA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9B12B4-6709-4981-9E7D-C3945303E8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1865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1EC0EF-0E32-4AFB-8A87-BA6FD7442F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840244-6A43-4DD0-ACF4-98BC7C30F4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926CC0-DDAF-4206-A3E5-662A029929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7E6B9D-DD31-4536-8012-2B430DC318F1}" type="datetimeFigureOut">
              <a:rPr lang="en-US" smtClean="0"/>
              <a:t>6/21/2020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922D05-0392-4D97-A46A-B83F38D12D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B244A6-B952-4935-ACD4-EFCB1845D3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9B12B4-6709-4981-9E7D-C3945303E8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8528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766F7A-E943-4F26-855D-BCB10720B4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BDF167-C418-4FAD-A4F7-7C2C24D4F7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21F781-01E7-4F7B-B9C9-92FE8D6CA3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7E6B9D-DD31-4536-8012-2B430DC318F1}" type="datetimeFigureOut">
              <a:rPr lang="en-US" smtClean="0"/>
              <a:t>6/21/2020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563110-DDB0-4E17-A040-F10CF7BA86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21F512-FEF9-493E-9A1F-30D1FCDBA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9B12B4-6709-4981-9E7D-C3945303E8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7603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F1262-5DDA-42F6-96EA-3C607D783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FE0368-0F1A-4CC5-943A-0798816DBC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6357B9-A4F4-4118-A2D2-6CFAB6E3DE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8127C3-45CF-4314-BF55-D9913166C8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7E6B9D-DD31-4536-8012-2B430DC318F1}" type="datetimeFigureOut">
              <a:rPr lang="en-US" smtClean="0"/>
              <a:t>6/21/2020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0061DF-5BBA-465F-8A0D-8CE11CBF5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D05F55-50B8-4461-A86D-A5A347D3A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9B12B4-6709-4981-9E7D-C3945303E8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7034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3B52A2-8BBB-4355-9E89-2B9C77A531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385148-1EE7-4826-977D-80CB411D6C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F0EC5F-0931-45FC-855F-31291C9F33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495BF0-7E2D-4B1B-966D-6BF1724305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1997E9A-033B-47BF-BDDD-9A2CD2F36BE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2AB110A-1DD5-4066-B020-0EE988946F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7E6B9D-DD31-4536-8012-2B430DC318F1}" type="datetimeFigureOut">
              <a:rPr lang="en-US" smtClean="0"/>
              <a:t>6/21/2020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8B03252-6D72-4338-8C57-AE06AB29A6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15828D9-8C10-44B7-B3CB-2DF918251C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9B12B4-6709-4981-9E7D-C3945303E8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2398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70CAB0-BD3D-40B6-A76B-0B365B51D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F632257-854B-49AD-8667-C6D10062B2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7E6B9D-DD31-4536-8012-2B430DC318F1}" type="datetimeFigureOut">
              <a:rPr lang="en-US" smtClean="0"/>
              <a:t>6/21/2020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FEE9D4-2248-478F-8BE7-28A15A8878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597396-FE52-48C9-89E9-A2FC113C6D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9B12B4-6709-4981-9E7D-C3945303E8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4524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C920258-57AC-458E-8C62-EB442CCA34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7E6B9D-DD31-4536-8012-2B430DC318F1}" type="datetimeFigureOut">
              <a:rPr lang="en-US" smtClean="0"/>
              <a:t>6/21/2020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27E3061-32E2-451F-83B4-F969C9ACEA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2E0B05-11FF-4DBE-9D6D-7A0E2C8EE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9B12B4-6709-4981-9E7D-C3945303E8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4175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992B4B-9814-4FDD-9C75-F432C70AF0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134E77-2F06-48B2-A6E4-FBF94AAABC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D4BC85-B43A-47FC-AE09-330C53FA55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9B0AE7-E0FC-4C0B-888A-710DF45DF0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7E6B9D-DD31-4536-8012-2B430DC318F1}" type="datetimeFigureOut">
              <a:rPr lang="en-US" smtClean="0"/>
              <a:t>6/21/2020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25C5F3-D25F-4AB5-B8FF-7C78F7B6B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2C99D0-1163-4009-B80C-BBA8FD8A3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9B12B4-6709-4981-9E7D-C3945303E8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4300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1338F-0D5F-4E6B-B6A3-49589B5A87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FFE1368-4A06-4DF6-9378-5E3A86A02B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4FF66A-82D3-4A2C-9678-334EAF1F52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7327DA-7FD3-4540-A866-C5A87CB21C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7E6B9D-DD31-4536-8012-2B430DC318F1}" type="datetimeFigureOut">
              <a:rPr lang="en-US" smtClean="0"/>
              <a:t>6/21/2020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B9E66C-A671-4EC3-A677-BEB74FA320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91808A-593C-4676-8C8D-4FA44BF4EB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9B12B4-6709-4981-9E7D-C3945303E8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5995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9E6D613-6695-4D73-8B2C-F7A02D9442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77B9B4-D5ED-48FE-B0E2-AD8FE52B39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C4CB86-E59F-447E-9451-1F6CEEE45A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7E6B9D-DD31-4536-8012-2B430DC318F1}" type="datetimeFigureOut">
              <a:rPr lang="en-US" smtClean="0"/>
              <a:t>6/21/2020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1354F7-02B3-44E5-82C8-F81EA426CF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1BA43C-185B-4F07-9621-E4BDBC7A65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9B12B4-6709-4981-9E7D-C3945303E8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9506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23D13-6E06-4235-B016-82E6B644F1F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Model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603095-EDCA-4B33-8C2B-A159AEFF366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Honson Tran</a:t>
            </a:r>
          </a:p>
        </p:txBody>
      </p:sp>
    </p:spTree>
    <p:extLst>
      <p:ext uri="{BB962C8B-B14F-4D97-AF65-F5344CB8AC3E}">
        <p14:creationId xmlns:p14="http://schemas.microsoft.com/office/powerpoint/2010/main" val="5469658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114A92-47BA-4F9C-AD2A-4CA24C57B1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10425"/>
          </a:xfrm>
        </p:spPr>
        <p:txBody>
          <a:bodyPr/>
          <a:lstStyle/>
          <a:p>
            <a:r>
              <a:rPr lang="en-US" dirty="0"/>
              <a:t>Mask-RCNN (Multi-Class)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97AC9C-35D1-45BC-9D04-68E55D2B64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4464" y="1137237"/>
            <a:ext cx="5401273" cy="55517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CED8C48-42F6-4665-8CD5-3CAE7083F6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61913" y="1275550"/>
            <a:ext cx="5266708" cy="541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251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114A92-47BA-4F9C-AD2A-4CA24C57B1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10425"/>
          </a:xfrm>
        </p:spPr>
        <p:txBody>
          <a:bodyPr/>
          <a:lstStyle/>
          <a:p>
            <a:r>
              <a:rPr lang="en-US" dirty="0"/>
              <a:t>Mask-RCNN (Multi-Class)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97AC9C-35D1-45BC-9D04-68E55D2B64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4464" y="1137237"/>
            <a:ext cx="5401273" cy="55517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CED8C48-42F6-4665-8CD5-3CAE7083F6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61913" y="1275550"/>
            <a:ext cx="5266708" cy="5413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5760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114A92-47BA-4F9C-AD2A-4CA24C57B1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10425"/>
          </a:xfrm>
        </p:spPr>
        <p:txBody>
          <a:bodyPr/>
          <a:lstStyle/>
          <a:p>
            <a:r>
              <a:rPr lang="en-US" dirty="0"/>
              <a:t>Mask-RCNN (Multi-Class)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97AC9C-35D1-45BC-9D04-68E55D2B64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4464" y="1137237"/>
            <a:ext cx="5401273" cy="55517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CED8C48-42F6-4665-8CD5-3CAE7083F6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61913" y="1275550"/>
            <a:ext cx="5266708" cy="5413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0760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114A92-47BA-4F9C-AD2A-4CA24C57B1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10425"/>
          </a:xfrm>
        </p:spPr>
        <p:txBody>
          <a:bodyPr/>
          <a:lstStyle/>
          <a:p>
            <a:r>
              <a:rPr lang="en-US" dirty="0"/>
              <a:t>Mask-RCNN (Multi-Class)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97AC9C-35D1-45BC-9D04-68E55D2B64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4464" y="1137237"/>
            <a:ext cx="5401272" cy="55517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CED8C48-42F6-4665-8CD5-3CAE7083F6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61913" y="1275550"/>
            <a:ext cx="5266707" cy="5413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8588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114A92-47BA-4F9C-AD2A-4CA24C57B1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10425"/>
          </a:xfrm>
        </p:spPr>
        <p:txBody>
          <a:bodyPr/>
          <a:lstStyle/>
          <a:p>
            <a:r>
              <a:rPr lang="en-US" dirty="0"/>
              <a:t>Mask-RCNN (Multi-Class)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97AC9C-35D1-45BC-9D04-68E55D2B64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4464" y="1137237"/>
            <a:ext cx="5401272" cy="55517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CED8C48-42F6-4665-8CD5-3CAE7083F6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61913" y="1275550"/>
            <a:ext cx="5266707" cy="5413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231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114A92-47BA-4F9C-AD2A-4CA24C57B1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10425"/>
          </a:xfrm>
        </p:spPr>
        <p:txBody>
          <a:bodyPr/>
          <a:lstStyle/>
          <a:p>
            <a:r>
              <a:rPr lang="en-US" dirty="0"/>
              <a:t>Mask-RCNN (Multi-Class)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97AC9C-35D1-45BC-9D04-68E55D2B64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4464" y="1137237"/>
            <a:ext cx="5401271" cy="55517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CED8C48-42F6-4665-8CD5-3CAE7083F6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61913" y="1275550"/>
            <a:ext cx="5266706" cy="5413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8368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114A92-47BA-4F9C-AD2A-4CA24C57B1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10425"/>
          </a:xfrm>
        </p:spPr>
        <p:txBody>
          <a:bodyPr/>
          <a:lstStyle/>
          <a:p>
            <a:r>
              <a:rPr lang="en-US" dirty="0"/>
              <a:t>Mask-RCNN (Multi-Class)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97AC9C-35D1-45BC-9D04-68E55D2B64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4464" y="1137237"/>
            <a:ext cx="5401271" cy="55517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CED8C48-42F6-4665-8CD5-3CAE7083F6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61913" y="1275550"/>
            <a:ext cx="5266706" cy="5413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0443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8BF843-6374-42C0-9B4D-657E0FE081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Catheter Detection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A09FB2-7DFB-4659-B6AF-A27F2D6D02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02526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77AD88-A910-4EC1-AF7B-DBF8D0F1FD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26593"/>
          </a:xfrm>
        </p:spPr>
        <p:txBody>
          <a:bodyPr/>
          <a:lstStyle/>
          <a:p>
            <a:r>
              <a:rPr lang="en-US" dirty="0"/>
              <a:t>U-Net (Single Class)</a:t>
            </a:r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16EED76E-F9EC-4B8A-BDAB-15114D4AB7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4766" y="1273428"/>
            <a:ext cx="3884794" cy="5219447"/>
          </a:xfrm>
          <a:prstGeom prst="rect">
            <a:avLst/>
          </a:prstGeom>
        </p:spPr>
      </p:pic>
      <p:pic>
        <p:nvPicPr>
          <p:cNvPr id="7" name="Picture 6" descr="A close up of a device&#10;&#10;Description automatically generated">
            <a:extLst>
              <a:ext uri="{FF2B5EF4-FFF2-40B4-BE49-F238E27FC236}">
                <a16:creationId xmlns:a16="http://schemas.microsoft.com/office/drawing/2014/main" id="{87CBBDE3-5343-4DD6-AE3F-34A11CF4B5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3649" y="1273428"/>
            <a:ext cx="4137709" cy="540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0353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89B2DA-2468-4E26-91AE-77EADBA26E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U-Net (Single Class) cont.</a:t>
            </a:r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AE28A625-5FBE-40C2-A869-77E6D6B1B2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910" y="1452483"/>
            <a:ext cx="4100665" cy="5167312"/>
          </a:xfrm>
          <a:prstGeom prst="rect">
            <a:avLst/>
          </a:prstGeom>
        </p:spPr>
      </p:pic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CBA50235-B56E-4ED4-8DA8-40EA5A8716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6489" y="1452483"/>
            <a:ext cx="4100666" cy="5131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4340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DBE458-98A2-48D8-84E0-1DDAF86C68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U-Net Details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B222AF-6375-4FE3-A8E1-EE2ECB2897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Current Training Set:</a:t>
            </a:r>
          </a:p>
          <a:p>
            <a:pPr lvl="1"/>
            <a:r>
              <a:rPr lang="en-US" dirty="0"/>
              <a:t>Resolution: 512x512</a:t>
            </a:r>
          </a:p>
          <a:p>
            <a:pPr lvl="1"/>
            <a:r>
              <a:rPr lang="en-US" dirty="0"/>
              <a:t>240 Images with 80%/20% train/test split</a:t>
            </a:r>
          </a:p>
          <a:p>
            <a:r>
              <a:rPr lang="en-US" dirty="0"/>
              <a:t>Trained for 40 epochs</a:t>
            </a:r>
          </a:p>
          <a:p>
            <a:r>
              <a:rPr lang="en-US" dirty="0"/>
              <a:t>U-Net with the given images can detect the catheter successfully.</a:t>
            </a:r>
          </a:p>
          <a:p>
            <a:r>
              <a:rPr lang="en-US" dirty="0"/>
              <a:t>It seems to me that the dataset currently used for spine detection isn’t as visually clear as these images for U-Net.</a:t>
            </a:r>
          </a:p>
          <a:p>
            <a:pPr lvl="1"/>
            <a:r>
              <a:rPr lang="en-US" dirty="0"/>
              <a:t>We should try to run this model a couple more times with that dataset if there is one involving a catheter to ensure this catheter model is robust enough for more “visually challenging” scenarios.</a:t>
            </a:r>
          </a:p>
        </p:txBody>
      </p:sp>
    </p:spTree>
    <p:extLst>
      <p:ext uri="{BB962C8B-B14F-4D97-AF65-F5344CB8AC3E}">
        <p14:creationId xmlns:p14="http://schemas.microsoft.com/office/powerpoint/2010/main" val="24781069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8BF843-6374-42C0-9B4D-657E0FE081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Spine Detection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A09FB2-7DFB-4659-B6AF-A27F2D6D02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786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114A92-47BA-4F9C-AD2A-4CA24C57B1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10425"/>
          </a:xfrm>
        </p:spPr>
        <p:txBody>
          <a:bodyPr/>
          <a:lstStyle/>
          <a:p>
            <a:r>
              <a:rPr lang="en-US" dirty="0"/>
              <a:t>Mask-RCNN (Multi-Class)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97AC9C-35D1-45BC-9D04-68E55D2B64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464" y="1137237"/>
            <a:ext cx="5401274" cy="5551714"/>
          </a:xfrm>
          <a:prstGeom prst="rect">
            <a:avLst/>
          </a:prstGeom>
        </p:spPr>
      </p:pic>
      <p:pic>
        <p:nvPicPr>
          <p:cNvPr id="7" name="Picture 6" descr="A picture containing indoor, sitting, small, table&#10;&#10;Description automatically generated">
            <a:extLst>
              <a:ext uri="{FF2B5EF4-FFF2-40B4-BE49-F238E27FC236}">
                <a16:creationId xmlns:a16="http://schemas.microsoft.com/office/drawing/2014/main" id="{ECED8C48-42F6-4665-8CD5-3CAE7083F6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1913" y="1275550"/>
            <a:ext cx="5266709" cy="5413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7866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114A92-47BA-4F9C-AD2A-4CA24C57B1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10425"/>
          </a:xfrm>
        </p:spPr>
        <p:txBody>
          <a:bodyPr/>
          <a:lstStyle/>
          <a:p>
            <a:r>
              <a:rPr lang="en-US" dirty="0"/>
              <a:t>Mask-RCNN (Multi-Class)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97AC9C-35D1-45BC-9D04-68E55D2B64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4464" y="1137237"/>
            <a:ext cx="5401274" cy="55517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CED8C48-42F6-4665-8CD5-3CAE7083F6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61913" y="1275550"/>
            <a:ext cx="5266709" cy="541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4519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114A92-47BA-4F9C-AD2A-4CA24C57B1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10425"/>
          </a:xfrm>
        </p:spPr>
        <p:txBody>
          <a:bodyPr/>
          <a:lstStyle/>
          <a:p>
            <a:r>
              <a:rPr lang="en-US" dirty="0"/>
              <a:t>Mask-RCNN (Multi-Class)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97AC9C-35D1-45BC-9D04-68E55D2B64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4464" y="1137237"/>
            <a:ext cx="5401273" cy="55517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CED8C48-42F6-4665-8CD5-3CAE7083F6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61913" y="1275550"/>
            <a:ext cx="5266708" cy="541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9091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</TotalTime>
  <Words>154</Words>
  <Application>Microsoft Office PowerPoint</Application>
  <PresentationFormat>Widescreen</PresentationFormat>
  <Paragraphs>24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 Theme</vt:lpstr>
      <vt:lpstr>Model Analysis</vt:lpstr>
      <vt:lpstr>Catheter Detection</vt:lpstr>
      <vt:lpstr>U-Net (Single Class)</vt:lpstr>
      <vt:lpstr>U-Net (Single Class) cont.</vt:lpstr>
      <vt:lpstr>U-Net Details</vt:lpstr>
      <vt:lpstr>Spine Detection</vt:lpstr>
      <vt:lpstr>Mask-RCNN (Multi-Class)</vt:lpstr>
      <vt:lpstr>Mask-RCNN (Multi-Class)</vt:lpstr>
      <vt:lpstr>Mask-RCNN (Multi-Class)</vt:lpstr>
      <vt:lpstr>Mask-RCNN (Multi-Class)</vt:lpstr>
      <vt:lpstr>Mask-RCNN (Multi-Class)</vt:lpstr>
      <vt:lpstr>Mask-RCNN (Multi-Class)</vt:lpstr>
      <vt:lpstr>Mask-RCNN (Multi-Class)</vt:lpstr>
      <vt:lpstr>Mask-RCNN (Multi-Class)</vt:lpstr>
      <vt:lpstr>Mask-RCNN (Multi-Class)</vt:lpstr>
      <vt:lpstr>Mask-RCNN (Multi-Class)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Model Analysis</dc:title>
  <dc:creator>Honson Tran</dc:creator>
  <cp:lastModifiedBy>Honson Tran</cp:lastModifiedBy>
  <cp:revision>4</cp:revision>
  <dcterms:created xsi:type="dcterms:W3CDTF">2020-06-21T18:08:11Z</dcterms:created>
  <dcterms:modified xsi:type="dcterms:W3CDTF">2020-06-21T18:45:06Z</dcterms:modified>
</cp:coreProperties>
</file>